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62" r:id="rId2"/>
    <p:sldId id="263" r:id="rId3"/>
    <p:sldId id="267" r:id="rId4"/>
    <p:sldId id="264" r:id="rId5"/>
    <p:sldId id="266" r:id="rId6"/>
    <p:sldId id="265" r:id="rId7"/>
    <p:sldId id="257" r:id="rId8"/>
    <p:sldId id="259" r:id="rId9"/>
    <p:sldId id="26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14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579BFA-9D39-4979-8E05-2E28AD0592FC}" type="datetimeFigureOut">
              <a:rPr lang="ru-RU" smtClean="0"/>
              <a:pPr/>
              <a:t>25.04.2014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9EB955-D5E2-44E1-A640-E284CBD03EB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1043761-08DB-4211-A83D-21F4D23DAC10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D792785-F310-47E4-AF6A-DE0CBCC5920B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287E894-02CD-41D6-AF72-213641083A44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B3CDBB1-BB8E-498F-8DDC-2C5139F42846}" type="slidenum">
              <a:rPr lang="ru-RU" smtClean="0"/>
              <a:pPr/>
              <a:t>7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7915F7B-AA64-40C8-ACB2-F4E200DDCEFA}" type="slidenum">
              <a:rPr lang="ru-RU" smtClean="0"/>
              <a:pPr/>
              <a:t>8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93E173-3707-4FAA-98C3-8940C19B88BC}" type="datetimeFigureOut">
              <a:rPr lang="ru-RU" smtClean="0"/>
              <a:pPr/>
              <a:t>25.04.2014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DF8953-9C18-4122-B1E3-25D51DAF394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93E173-3707-4FAA-98C3-8940C19B88BC}" type="datetimeFigureOut">
              <a:rPr lang="ru-RU" smtClean="0"/>
              <a:pPr/>
              <a:t>25.04.2014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DF8953-9C18-4122-B1E3-25D51DAF39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93E173-3707-4FAA-98C3-8940C19B88BC}" type="datetimeFigureOut">
              <a:rPr lang="ru-RU" smtClean="0"/>
              <a:pPr/>
              <a:t>25.04.2014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DF8953-9C18-4122-B1E3-25D51DAF394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93E173-3707-4FAA-98C3-8940C19B88BC}" type="datetimeFigureOut">
              <a:rPr lang="ru-RU" smtClean="0"/>
              <a:pPr/>
              <a:t>25.04.2014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DF8953-9C18-4122-B1E3-25D51DAF39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93E173-3707-4FAA-98C3-8940C19B88BC}" type="datetimeFigureOut">
              <a:rPr lang="ru-RU" smtClean="0"/>
              <a:pPr/>
              <a:t>25.04.2014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DF8953-9C18-4122-B1E3-25D51DAF39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93E173-3707-4FAA-98C3-8940C19B88BC}" type="datetimeFigureOut">
              <a:rPr lang="ru-RU" smtClean="0"/>
              <a:pPr/>
              <a:t>25.04.2014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DF8953-9C18-4122-B1E3-25D51DAF39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93E173-3707-4FAA-98C3-8940C19B88BC}" type="datetimeFigureOut">
              <a:rPr lang="ru-RU" smtClean="0"/>
              <a:pPr/>
              <a:t>25.04.2014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DF8953-9C18-4122-B1E3-25D51DAF394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93E173-3707-4FAA-98C3-8940C19B88BC}" type="datetimeFigureOut">
              <a:rPr lang="ru-RU" smtClean="0"/>
              <a:pPr/>
              <a:t>25.04.2014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DF8953-9C18-4122-B1E3-25D51DAF39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93E173-3707-4FAA-98C3-8940C19B88BC}" type="datetimeFigureOut">
              <a:rPr lang="ru-RU" smtClean="0"/>
              <a:pPr/>
              <a:t>25.04.2014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DF8953-9C18-4122-B1E3-25D51DAF394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93E173-3707-4FAA-98C3-8940C19B88BC}" type="datetimeFigureOut">
              <a:rPr lang="ru-RU" smtClean="0"/>
              <a:pPr/>
              <a:t>25.04.2014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DF8953-9C18-4122-B1E3-25D51DAF39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93E173-3707-4FAA-98C3-8940C19B88BC}" type="datetimeFigureOut">
              <a:rPr lang="ru-RU" smtClean="0"/>
              <a:pPr/>
              <a:t>25.04.2014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DF8953-9C18-4122-B1E3-25D51DAF39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193E173-3707-4FAA-98C3-8940C19B88BC}" type="datetimeFigureOut">
              <a:rPr lang="ru-RU" smtClean="0"/>
              <a:pPr/>
              <a:t>25.04.2014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4DF8953-9C18-4122-B1E3-25D51DAF394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circle/>
  </p:transition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86;&#1090;&#1082;&#1088;&#1099;&#1090;&#1099;&#1081;%20&#1091;&#1088;&#1086;&#1082;\&#1050;&#1091;&#1076;&#1088;&#1103;&#1074;&#1094;&#1077;&#1074;&#1072;&#1051;&#1053;\Prokof_ev-Val_s-Natashi-i-Andreya-iz-opery-Voyna-i-mir(muzofon.com).mp3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javascript:%20window.close();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G:\&#1086;&#1090;&#1082;&#1088;&#1099;&#1090;&#1099;&#1081;%20&#1091;&#1088;&#1086;&#1082;\Sergey-Prokof_ev-Venskiy-Val_s-opera-Voyna-i-mir(muzofon.com).mp3" TargetMode="Externa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pic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214290"/>
            <a:ext cx="4357718" cy="623159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071538" y="214290"/>
            <a:ext cx="7891488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800" dirty="0">
                <a:latin typeface="Monotype Corsiva" pitchFamily="66" charset="0"/>
              </a:rPr>
              <a:t>Тема урока: </a:t>
            </a:r>
          </a:p>
          <a:p>
            <a:pPr algn="ctr"/>
            <a:r>
              <a:rPr lang="ru-RU" sz="7200" b="1" dirty="0" smtClean="0">
                <a:latin typeface="Monotype Corsiva" pitchFamily="66" charset="0"/>
              </a:rPr>
              <a:t>   «Роман </a:t>
            </a:r>
          </a:p>
          <a:p>
            <a:pPr algn="ctr"/>
            <a:r>
              <a:rPr lang="ru-RU" sz="7200" b="1" dirty="0" smtClean="0">
                <a:latin typeface="Monotype Corsiva" pitchFamily="66" charset="0"/>
              </a:rPr>
              <a:t>Л. Н. Толстого</a:t>
            </a:r>
          </a:p>
          <a:p>
            <a:pPr algn="ctr"/>
            <a:r>
              <a:rPr lang="ru-RU" sz="7200" b="1" dirty="0" smtClean="0">
                <a:latin typeface="Monotype Corsiva" pitchFamily="66" charset="0"/>
              </a:rPr>
              <a:t>«Война и мир» - «энциклопедия человека и жизни» </a:t>
            </a: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004.jpg"/>
          <p:cNvPicPr>
            <a:picLocks noChangeAspect="1"/>
          </p:cNvPicPr>
          <p:nvPr/>
        </p:nvPicPr>
        <p:blipFill>
          <a:blip r:embed="rId2"/>
          <a:srcRect t="1694" b="53125"/>
          <a:stretch>
            <a:fillRect/>
          </a:stretch>
        </p:blipFill>
        <p:spPr>
          <a:xfrm>
            <a:off x="191949" y="0"/>
            <a:ext cx="8952051" cy="5715016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214282" y="0"/>
            <a:ext cx="8929718" cy="5572164"/>
          </a:xfrm>
          <a:prstGeom prst="straightConnector1">
            <a:avLst/>
          </a:prstGeom>
          <a:ln w="76200" cmpd="sng">
            <a:tailEnd type="arrow"/>
          </a:ln>
          <a:effectLst>
            <a:innerShdw blurRad="63500" dist="50800" dir="2700000">
              <a:schemeClr val="accent2">
                <a:lumMod val="75000"/>
                <a:alpha val="50000"/>
              </a:scheme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:\Users\1\Pictures\1443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19" y="785794"/>
            <a:ext cx="3583794" cy="511970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6" name="Picture 2" descr="C:\Users\1\Pictures\535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71938" y="1571612"/>
            <a:ext cx="4966626" cy="34766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Users\1\Pictures\166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214290"/>
            <a:ext cx="4013194" cy="328614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43011" name="Picture 3" descr="C:\Users\1\Pictures\831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00538" y="1357298"/>
            <a:ext cx="4267212" cy="533401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6" name="Prokof_ev-Val_s-Natashi-i-Andreya-iz-opery-Voyna-i-mir(muzofon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1500166" y="571501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682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4786322"/>
            <a:ext cx="8643937" cy="18158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dirty="0">
                <a:latin typeface="Comic Sans MS" pitchFamily="66" charset="0"/>
                <a:cs typeface="Arial" charset="0"/>
              </a:rPr>
              <a:t>      Роман заканчивается сном Николеньки, сына князя Андрея, желающего быть достойным памяти </a:t>
            </a:r>
            <a:r>
              <a:rPr lang="ru-RU" sz="2800" dirty="0" smtClean="0">
                <a:latin typeface="Comic Sans MS" pitchFamily="66" charset="0"/>
                <a:cs typeface="Arial" charset="0"/>
              </a:rPr>
              <a:t>отца. Это мечты ребенка, планы жизни, которая вся ещё впереди</a:t>
            </a:r>
            <a:r>
              <a:rPr lang="ru-RU" sz="2800" dirty="0">
                <a:latin typeface="Comic Sans MS" pitchFamily="66" charset="0"/>
                <a:cs typeface="Arial" charset="0"/>
              </a:rPr>
              <a:t>.</a:t>
            </a:r>
          </a:p>
        </p:txBody>
      </p:sp>
      <p:pic>
        <p:nvPicPr>
          <p:cNvPr id="5" name="Рисунок 4" descr="Николенька Болконский. Художник В. Серов">
            <a:hlinkClick r:id="rId3"/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357188"/>
            <a:ext cx="3621087" cy="40005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15364" name="Picture 1" descr="C:\Users\1\Pictures\kinopoisk_ru-War-and-Peace-63957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6248" y="857232"/>
            <a:ext cx="4653675" cy="271464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Прямоугольник 1"/>
          <p:cNvSpPr>
            <a:spLocks noChangeArrowheads="1"/>
          </p:cNvSpPr>
          <p:nvPr/>
        </p:nvSpPr>
        <p:spPr bwMode="auto">
          <a:xfrm>
            <a:off x="1000100" y="285750"/>
            <a:ext cx="7964513" cy="6535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3838"/>
              </a:lnSpc>
            </a:pPr>
            <a:r>
              <a:rPr lang="ru-RU" sz="4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Написание </a:t>
            </a:r>
            <a:r>
              <a:rPr lang="ru-RU" sz="44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синквейна</a:t>
            </a:r>
            <a:endParaRPr lang="ru-RU" sz="44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3838"/>
              </a:lnSpc>
            </a:pPr>
            <a:endParaRPr lang="ru-RU" sz="4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3838"/>
              </a:lnSpc>
            </a:pPr>
            <a:r>
              <a:rPr lang="ru-RU" sz="4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«Война и мир»</a:t>
            </a:r>
            <a:endParaRPr lang="ru-RU" sz="4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3838"/>
              </a:lnSpc>
            </a:pPr>
            <a:endParaRPr lang="en-US" sz="4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Алгоритм написания </a:t>
            </a:r>
            <a:r>
              <a:rPr lang="ru-RU" sz="40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синквейна</a:t>
            </a:r>
            <a:endParaRPr lang="ru-RU" sz="4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1строка </a:t>
            </a:r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 существительное</a:t>
            </a:r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главная тема, мысль, ключевое слово</a:t>
            </a:r>
          </a:p>
          <a:p>
            <a:pPr algn="just"/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 строка </a:t>
            </a: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– 2 прилагательных, </a:t>
            </a:r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качества первого слова</a:t>
            </a:r>
          </a:p>
          <a:p>
            <a:pPr algn="just"/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 строка – </a:t>
            </a: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 глагола, </a:t>
            </a:r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действия первого слова</a:t>
            </a:r>
          </a:p>
          <a:p>
            <a:pPr algn="just"/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4 строка – суждение из 4 слов по теме первого слова, мысль</a:t>
            </a:r>
          </a:p>
          <a:p>
            <a:pPr algn="just"/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5 строка – существительное, синоним первому слову</a:t>
            </a:r>
          </a:p>
        </p:txBody>
      </p:sp>
      <p:pic>
        <p:nvPicPr>
          <p:cNvPr id="3" name="Sergey-Prokof_ev-Venskiy-Val_s-opera-Voyna-i-mir(muzofon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71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1538" y="1357298"/>
            <a:ext cx="8072462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4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Домашнее задание</a:t>
            </a:r>
          </a:p>
          <a:p>
            <a:endParaRPr lang="ru-RU" sz="2800" b="1" dirty="0" smtClean="0">
              <a:solidFill>
                <a:srgbClr val="FFFF00"/>
              </a:solidFill>
            </a:endParaRPr>
          </a:p>
          <a:p>
            <a:pPr algn="ctr"/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Ответить на вопрос (письменно)</a:t>
            </a:r>
          </a:p>
          <a:p>
            <a:pPr marL="514350" indent="-514350"/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«Что я открыл для себя в романе …»  </a:t>
            </a:r>
          </a:p>
          <a:p>
            <a:pPr marL="514350" indent="-514350"/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514350" indent="-514350"/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или</a:t>
            </a:r>
          </a:p>
          <a:p>
            <a:pPr marL="514350" indent="-514350"/>
            <a:endParaRPr lang="ru-RU" sz="28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/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«На кого из героев романа Л.Н.Толстого мне  хотелось быть похожим?»</a:t>
            </a:r>
            <a:endParaRPr lang="ru-RU" sz="2800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928662" y="928670"/>
            <a:ext cx="8001025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                         </a:t>
            </a:r>
            <a:r>
              <a:rPr lang="ru-RU" sz="4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Продолжите </a:t>
            </a:r>
            <a:r>
              <a:rPr lang="ru-RU" sz="4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предложение</a:t>
            </a:r>
            <a:endParaRPr lang="ru-RU" sz="4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charset="0"/>
              <a:buNone/>
            </a:pPr>
            <a:endParaRPr lang="ru-RU" b="1" i="1" dirty="0">
              <a:solidFill>
                <a:schemeClr val="tx2"/>
              </a:solidFill>
            </a:endParaRPr>
          </a:p>
          <a:p>
            <a:pPr>
              <a:buFont typeface="Arial" charset="0"/>
              <a:buNone/>
            </a:pP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 </a:t>
            </a:r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сегодня на уроке </a:t>
            </a: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понял(а), </a:t>
            </a:r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что</a:t>
            </a: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………</a:t>
            </a:r>
            <a:endParaRPr lang="ru-RU" sz="2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0100" y="2643182"/>
            <a:ext cx="75009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Мне понравилось на уроке …………..</a:t>
            </a:r>
            <a:endParaRPr lang="ru-RU" sz="2800" dirty="0" smtClean="0"/>
          </a:p>
          <a:p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071538" y="3429000"/>
            <a:ext cx="7500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 хочу поблагодарить Л.Н.Толстого за …..</a:t>
            </a:r>
            <a:endParaRPr lang="ru-RU" sz="2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448</TotalTime>
  <Words>174</Words>
  <Application>Microsoft Office PowerPoint</Application>
  <PresentationFormat>Экран (4:3)</PresentationFormat>
  <Paragraphs>33</Paragraphs>
  <Slides>9</Slides>
  <Notes>5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Солнцестояние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Людмила</dc:creator>
  <cp:lastModifiedBy>Людмила</cp:lastModifiedBy>
  <cp:revision>39</cp:revision>
  <dcterms:created xsi:type="dcterms:W3CDTF">2014-03-17T05:22:19Z</dcterms:created>
  <dcterms:modified xsi:type="dcterms:W3CDTF">2014-04-25T16:30:59Z</dcterms:modified>
</cp:coreProperties>
</file>